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ED708E-FCEA-44BF-B8BA-4F4276E50DF0}">
  <a:tblStyle styleId="{A6ED708E-FCEA-44BF-B8BA-4F4276E50D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4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6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4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4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3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5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5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3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8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7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7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5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4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5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6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5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6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5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6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5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8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6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6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7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6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7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8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7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7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6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9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9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7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7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8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7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8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8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8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12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9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9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1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9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10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8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8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85.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9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9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9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10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11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10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117.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96.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10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9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1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31.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04.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09.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16.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06.png"/><Relationship Id="rId4" Type="http://schemas.openxmlformats.org/officeDocument/2006/relationships/image" Target="../media/image134.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05.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23.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08.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28.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12.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2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2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29.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35.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1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3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25.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18.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30.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6.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3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32.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26.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27.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1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5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2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{A6ED708E-FCEA-44BF-B8BA-4F4276E50DF0}</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{A6ED708E-FCEA-44BF-B8BA-4F4276E50DF0}</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{A6ED708E-FCEA-44BF-B8BA-4F4276E50DF0}</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{A6ED708E-FCEA-44BF-B8BA-4F4276E50DF0}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{A6ED708E-FCEA-44BF-B8BA-4F4276E50DF0}</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{A6ED708E-FCEA-44BF-B8BA-4F4276E50DF0}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{A6ED708E-FCEA-44BF-B8BA-4F4276E50DF0}</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{A6ED708E-FCEA-44BF-B8BA-4F4276E50DF0}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{A6ED708E-FCEA-44BF-B8BA-4F4276E50DF0}</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{A6ED708E-FCEA-44BF-B8BA-4F4276E50DF0}</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{A6ED708E-FCEA-44BF-B8BA-4F4276E50DF0}</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{A6ED708E-FCEA-44BF-B8BA-4F4276E50DF0}</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{A6ED708E-FCEA-44BF-B8BA-4F4276E50DF0}</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{A6ED708E-FCEA-44BF-B8BA-4F4276E50DF0}</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